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4"/>
  </p:sldMasterIdLst>
  <p:notesMasterIdLst>
    <p:notesMasterId r:id="rId6"/>
  </p:notesMasterIdLst>
  <p:sldIdLst>
    <p:sldId id="428" r:id="rId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木谷畑　志乃" initials="木谷畑　志乃" lastIdx="2" clrIdx="0">
    <p:extLst>
      <p:ext uri="{19B8F6BF-5375-455C-9EA6-DF929625EA0E}">
        <p15:presenceInfo xmlns:p15="http://schemas.microsoft.com/office/powerpoint/2012/main" userId="S::yb01660@yomiuri.com::23c6406e-b5df-4050-a168-6eb7ef3e99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F88187"/>
    <a:srgbClr val="FBCBDC"/>
    <a:srgbClr val="B58900"/>
    <a:srgbClr val="EF7077"/>
    <a:srgbClr val="242424"/>
    <a:srgbClr val="000000"/>
    <a:srgbClr val="616161"/>
    <a:srgbClr val="7E4008"/>
    <a:srgbClr val="F9D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05009-2A1D-8FD4-B991-985FF1F74DD4}" v="1" dt="2026-04-28T06:26:23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江村　百恵" userId="S::yb19003@yomiuri.com::7848d70f-c402-497a-aaeb-6e04650f0de0" providerId="AD" clId="Web-{20705009-2A1D-8FD4-B991-985FF1F74DD4}"/>
    <pc:docChg chg="modSld">
      <pc:chgData name="江村　百恵" userId="S::yb19003@yomiuri.com::7848d70f-c402-497a-aaeb-6e04650f0de0" providerId="AD" clId="Web-{20705009-2A1D-8FD4-B991-985FF1F74DD4}" dt="2026-04-28T06:26:23.583" v="0" actId="1076"/>
      <pc:docMkLst>
        <pc:docMk/>
      </pc:docMkLst>
      <pc:sldChg chg="modSp">
        <pc:chgData name="江村　百恵" userId="S::yb19003@yomiuri.com::7848d70f-c402-497a-aaeb-6e04650f0de0" providerId="AD" clId="Web-{20705009-2A1D-8FD4-B991-985FF1F74DD4}" dt="2026-04-28T06:26:23.583" v="0" actId="1076"/>
        <pc:sldMkLst>
          <pc:docMk/>
          <pc:sldMk cId="2562005086" sldId="427"/>
        </pc:sldMkLst>
        <pc:picChg chg="mod">
          <ac:chgData name="江村　百恵" userId="S::yb19003@yomiuri.com::7848d70f-c402-497a-aaeb-6e04650f0de0" providerId="AD" clId="Web-{20705009-2A1D-8FD4-B991-985FF1F74DD4}" dt="2026-04-28T06:26:23.583" v="0" actId="1076"/>
          <ac:picMkLst>
            <pc:docMk/>
            <pc:sldMk cId="2562005086" sldId="427"/>
            <ac:picMk id="23" creationId="{7CCF8515-D611-7CC5-66FC-4A644BCB24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30625AA2-7166-40B1-AD32-312B028177E7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831AEEF8-041C-4CA4-A9BC-288C32E82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64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497">
              <a:defRPr/>
            </a:pPr>
            <a:fld id="{831AEEF8-041C-4CA4-A9BC-288C32E8225C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5497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8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6F056D-8D92-4184-B839-59DBA9599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912706-88D3-41D4-9F9B-44FFCAC27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AED68B-8121-44F4-8344-55362C1D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86BB2B-FF32-4AEB-B54A-F17560F5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8D6E99-289D-4873-9640-0DF03E1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2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D43572-D0E9-41DE-908C-B7928726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CC1A686-C245-49DF-AD91-52D445B6F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B8B450-AD8B-419C-A74A-6189A3ED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5411E7-8AE3-4DD5-A9D9-F05EF04D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DE6BD5-656B-4629-AB41-E873E149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7C9CCB0-2B0D-403A-927D-3710F8D62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7B9350-0923-427D-8847-554430F1F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A8775A-06F3-4E31-8D6C-8F37C8EA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A471B9-6061-4562-8539-534F9CAE4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7B692A-933A-4975-A8E4-11DACAF0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01A2CE-F70A-428E-A788-E279989B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33183-A9B5-42F5-BEB7-FBF6C0336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437F5D-2180-4EF7-A1B9-877BD9D3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2BE995-FE62-45E5-95C6-E1F86D5D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A216F1-9A9A-46B9-9ED5-E570E832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14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6ADF0-155E-4166-A891-D4F929B7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CBE01B-5958-4958-A75F-3DA541935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78DE3B-64EA-49F0-9EE9-21C775EE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952E0C-AB93-4338-842E-2EB25EDA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39D155-2BC2-4CFF-A6AB-9CC8223C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3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1CC3F7-5080-431A-8E52-26615D63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F6BE50-407A-460E-BF5C-C10A5BBA6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E7B376-659D-4E99-A38A-48D7CB69A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E73BB4-997F-4418-8B96-A0B7AB67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B44AA3-B5D5-4401-A8EB-CBD54B1B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07A9DC-7CE0-4E14-8E2C-1D4C896A0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0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CA0304-F36D-4FAA-ADCA-9BD97F65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356539-F9DF-4C79-9313-5D163E37B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A3CB47-E20A-4EF9-BF9F-94324EED2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B5C43BE-B099-421D-864C-C434C9218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20D23A6-91AE-4468-B9BC-E2284B9E8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0C5E5D-FBE8-4AA5-9C57-8AF8F53B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1D7C3A-C816-4AE0-A8D6-39E05EA5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B4A6099-2E79-4868-81EF-BAE118C1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3C567-3AA4-42AF-AAE3-F7D611B1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952F925-2819-4657-A0EE-27F7BB84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A49CCB-813F-4DC4-88AB-4B69C36E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0EC0F5-CE30-4457-B4E2-8679B5A4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0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EDF1245-94B0-487C-BD6C-ED6F2C23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C2A715-607D-43DF-BB49-57E9EF5A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87837E-7A15-412A-8D98-3B50A93A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2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3C9F1C-B9D5-4DFF-A05F-B2CEEF30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F14E49-8B9E-4384-86DD-2AE6D523A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6D4D59-217A-4F57-8844-9F06D3BB2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48CC1A-269A-4023-82C1-98827540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FB41FC-8D51-462E-B132-9C469198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25DC5E-DF1C-440E-A515-1923DA57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7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25A2A5-C6DE-49CB-84BB-C1FEECBF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BFAEE06-ED71-4E05-9CDC-4D392FD9E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FF799C-A200-4382-BC6F-1365A6CF5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B83F62-BDBB-4A12-8343-84E96EE0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CD9429-204A-4815-A780-D0AF8656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2AB124-06B8-4A77-A44E-D83DF3B6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16626B-53DA-4889-B90C-320BC397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9D61F1-8D5C-494F-99C7-69B751570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A4FF09-D2F9-4B43-A681-1FA82830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9A64-255F-4D26-91E0-8777FA73B6D5}" type="datetimeFigureOut">
              <a:rPr kumimoji="1" lang="ja-JP" altLang="en-US" smtClean="0"/>
              <a:t>2026/5/2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8221C8-E8DC-42D7-A40F-58E35F4BD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41D9DB-5496-41ED-8509-CC1E74381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CD9A-C69B-4854-A680-6A2D0255C5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81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正方形/長方形 1062">
            <a:extLst>
              <a:ext uri="{FF2B5EF4-FFF2-40B4-BE49-F238E27FC236}">
                <a16:creationId xmlns:a16="http://schemas.microsoft.com/office/drawing/2014/main" id="{87C72C2B-1100-A2C6-BB02-5E2DE13B7CF0}"/>
              </a:ext>
            </a:extLst>
          </p:cNvPr>
          <p:cNvSpPr/>
          <p:nvPr/>
        </p:nvSpPr>
        <p:spPr>
          <a:xfrm>
            <a:off x="-16935" y="6317632"/>
            <a:ext cx="12192000" cy="4264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D6085-BB6A-30CC-1846-29CEACAB5859}"/>
              </a:ext>
            </a:extLst>
          </p:cNvPr>
          <p:cNvSpPr txBox="1"/>
          <p:nvPr/>
        </p:nvSpPr>
        <p:spPr>
          <a:xfrm>
            <a:off x="3603579" y="5332156"/>
            <a:ext cx="4797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料金：  </a:t>
            </a:r>
            <a:r>
              <a:rPr lang="en-US" altLang="ja-JP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4,268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会員・一般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＊</a:t>
            </a:r>
            <a:r>
              <a:rPr lang="ja-JP" altLang="en-US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要事前入金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55D7E67-9FF3-25B6-991A-8386FF89C785}"/>
              </a:ext>
            </a:extLst>
          </p:cNvPr>
          <p:cNvSpPr/>
          <p:nvPr/>
        </p:nvSpPr>
        <p:spPr>
          <a:xfrm>
            <a:off x="3403373" y="5396343"/>
            <a:ext cx="133927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4E9717-6EB6-5833-771F-4421E329C8A1}"/>
              </a:ext>
            </a:extLst>
          </p:cNvPr>
          <p:cNvSpPr txBox="1"/>
          <p:nvPr/>
        </p:nvSpPr>
        <p:spPr>
          <a:xfrm>
            <a:off x="3581038" y="2694053"/>
            <a:ext cx="4927600" cy="54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8/23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日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）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7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: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45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開場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A0A746D-AFCA-2644-624B-FEC65A242B4E}"/>
              </a:ext>
            </a:extLst>
          </p:cNvPr>
          <p:cNvCxnSpPr/>
          <p:nvPr/>
        </p:nvCxnSpPr>
        <p:spPr>
          <a:xfrm>
            <a:off x="4047090" y="3245411"/>
            <a:ext cx="39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0C36A8E-AD92-2F4A-3349-570D1419666A}"/>
              </a:ext>
            </a:extLst>
          </p:cNvPr>
          <p:cNvSpPr txBox="1"/>
          <p:nvPr/>
        </p:nvSpPr>
        <p:spPr>
          <a:xfrm>
            <a:off x="3628044" y="5756759"/>
            <a:ext cx="517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会場：  よみうりカルチャー横浜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横浜そごう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9</a:t>
            </a:r>
            <a:r>
              <a:rPr lang="ja-JP" altLang="en-US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641A5AC-2E3D-F2DA-9F45-72F6687E1398}"/>
              </a:ext>
            </a:extLst>
          </p:cNvPr>
          <p:cNvSpPr/>
          <p:nvPr/>
        </p:nvSpPr>
        <p:spPr>
          <a:xfrm>
            <a:off x="3381796" y="5802737"/>
            <a:ext cx="133927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ECFF52-A5B6-E7C3-988E-37C7AF1F15DF}"/>
              </a:ext>
            </a:extLst>
          </p:cNvPr>
          <p:cNvSpPr/>
          <p:nvPr/>
        </p:nvSpPr>
        <p:spPr>
          <a:xfrm>
            <a:off x="-16935" y="340933"/>
            <a:ext cx="12192000" cy="4264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1C9CAF0-AB43-D348-A4D5-00878F0912A3}"/>
              </a:ext>
            </a:extLst>
          </p:cNvPr>
          <p:cNvSpPr txBox="1"/>
          <p:nvPr/>
        </p:nvSpPr>
        <p:spPr>
          <a:xfrm>
            <a:off x="897063" y="84447"/>
            <a:ext cx="10262552" cy="71077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white"/>
                </a:solidFill>
                <a:effectLst>
                  <a:glow rad="101600">
                    <a:srgbClr val="A5A5A5">
                      <a:satMod val="175000"/>
                      <a:alpha val="40000"/>
                    </a:srgbClr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ベイエリアの美しい夜景が広がる 横浜センターの夏の夜の音楽会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A5A5A5">
                    <a:satMod val="175000"/>
                    <a:alpha val="40000"/>
                  </a:srgbClr>
                </a:glow>
              </a:effectLst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B6BA078C-BB8A-F384-FD5C-0B51AF325902}"/>
              </a:ext>
            </a:extLst>
          </p:cNvPr>
          <p:cNvSpPr txBox="1"/>
          <p:nvPr/>
        </p:nvSpPr>
        <p:spPr>
          <a:xfrm>
            <a:off x="3982981" y="3317159"/>
            <a:ext cx="424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</a:t>
            </a:r>
            <a:r>
              <a:rPr lang="en-US" altLang="ja-JP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:00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19:30(</a:t>
            </a:r>
            <a:r>
              <a:rPr lang="ja-JP" altLang="en-US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途中</a:t>
            </a:r>
            <a:r>
              <a:rPr lang="en-US" altLang="ja-JP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分休憩</a:t>
            </a:r>
            <a:r>
              <a:rPr lang="en-US" altLang="ja-JP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045" name="星: 4 pt 1044">
            <a:extLst>
              <a:ext uri="{FF2B5EF4-FFF2-40B4-BE49-F238E27FC236}">
                <a16:creationId xmlns:a16="http://schemas.microsoft.com/office/drawing/2014/main" id="{16B74D8F-026B-3D90-2162-99CA002B108B}"/>
              </a:ext>
            </a:extLst>
          </p:cNvPr>
          <p:cNvSpPr/>
          <p:nvPr/>
        </p:nvSpPr>
        <p:spPr>
          <a:xfrm>
            <a:off x="3399090" y="2335973"/>
            <a:ext cx="648000" cy="900000"/>
          </a:xfrm>
          <a:prstGeom prst="star4">
            <a:avLst>
              <a:gd name="adj" fmla="val 4474"/>
            </a:avLst>
          </a:prstGeom>
          <a:solidFill>
            <a:schemeClr val="accent4">
              <a:lumMod val="20000"/>
              <a:lumOff val="80000"/>
              <a:alpha val="47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CD076F-71FC-BB6E-CA31-E140541F71B6}"/>
              </a:ext>
            </a:extLst>
          </p:cNvPr>
          <p:cNvSpPr txBox="1"/>
          <p:nvPr/>
        </p:nvSpPr>
        <p:spPr>
          <a:xfrm>
            <a:off x="3074967" y="1003818"/>
            <a:ext cx="6100747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58900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ようこそ！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B58900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B58900"/>
                </a:solidFill>
                <a:effectLst/>
                <a:uLnTx/>
                <a:uFillTx/>
                <a:latin typeface="HGP明朝E" panose="02020900000000000000" pitchFamily="18" charset="-128"/>
                <a:ea typeface="HGP明朝E" panose="02020900000000000000" pitchFamily="18" charset="-128"/>
                <a:cs typeface="+mn-cs"/>
              </a:rPr>
              <a:t>よみカル音楽会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B58900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2" name="星: 4 pt 1">
            <a:extLst>
              <a:ext uri="{FF2B5EF4-FFF2-40B4-BE49-F238E27FC236}">
                <a16:creationId xmlns:a16="http://schemas.microsoft.com/office/drawing/2014/main" id="{7B48252B-9A0D-814D-D3F5-86FC4568F268}"/>
              </a:ext>
            </a:extLst>
          </p:cNvPr>
          <p:cNvSpPr/>
          <p:nvPr/>
        </p:nvSpPr>
        <p:spPr>
          <a:xfrm>
            <a:off x="7923306" y="897086"/>
            <a:ext cx="648000" cy="900000"/>
          </a:xfrm>
          <a:prstGeom prst="star4">
            <a:avLst>
              <a:gd name="adj" fmla="val 4474"/>
            </a:avLst>
          </a:prstGeom>
          <a:solidFill>
            <a:schemeClr val="accent4">
              <a:lumMod val="20000"/>
              <a:lumOff val="80000"/>
              <a:alpha val="47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五角形 8">
            <a:extLst>
              <a:ext uri="{FF2B5EF4-FFF2-40B4-BE49-F238E27FC236}">
                <a16:creationId xmlns:a16="http://schemas.microsoft.com/office/drawing/2014/main" id="{8EA81AD6-CB7B-5E2F-0CF1-062003DDF23A}"/>
              </a:ext>
            </a:extLst>
          </p:cNvPr>
          <p:cNvSpPr/>
          <p:nvPr/>
        </p:nvSpPr>
        <p:spPr>
          <a:xfrm>
            <a:off x="5113564" y="1221921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五角形 9">
            <a:extLst>
              <a:ext uri="{FF2B5EF4-FFF2-40B4-BE49-F238E27FC236}">
                <a16:creationId xmlns:a16="http://schemas.microsoft.com/office/drawing/2014/main" id="{BD14F903-458E-399D-5034-1559A16B8D5F}"/>
              </a:ext>
            </a:extLst>
          </p:cNvPr>
          <p:cNvSpPr/>
          <p:nvPr/>
        </p:nvSpPr>
        <p:spPr>
          <a:xfrm>
            <a:off x="9211191" y="1408151"/>
            <a:ext cx="36000" cy="36000"/>
          </a:xfrm>
          <a:prstGeom prst="pentagon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五角形 10">
            <a:extLst>
              <a:ext uri="{FF2B5EF4-FFF2-40B4-BE49-F238E27FC236}">
                <a16:creationId xmlns:a16="http://schemas.microsoft.com/office/drawing/2014/main" id="{D66F0B61-889C-11E5-A642-2921BB3625E0}"/>
              </a:ext>
            </a:extLst>
          </p:cNvPr>
          <p:cNvSpPr/>
          <p:nvPr/>
        </p:nvSpPr>
        <p:spPr>
          <a:xfrm>
            <a:off x="11141615" y="3195070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五角形 13">
            <a:extLst>
              <a:ext uri="{FF2B5EF4-FFF2-40B4-BE49-F238E27FC236}">
                <a16:creationId xmlns:a16="http://schemas.microsoft.com/office/drawing/2014/main" id="{7511F399-1095-9342-DB4F-917DCCEA829A}"/>
              </a:ext>
            </a:extLst>
          </p:cNvPr>
          <p:cNvSpPr/>
          <p:nvPr/>
        </p:nvSpPr>
        <p:spPr>
          <a:xfrm>
            <a:off x="10682325" y="5251017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五角形 15">
            <a:extLst>
              <a:ext uri="{FF2B5EF4-FFF2-40B4-BE49-F238E27FC236}">
                <a16:creationId xmlns:a16="http://schemas.microsoft.com/office/drawing/2014/main" id="{3F183CF5-EA88-217C-199A-C8CA1520A892}"/>
              </a:ext>
            </a:extLst>
          </p:cNvPr>
          <p:cNvSpPr/>
          <p:nvPr/>
        </p:nvSpPr>
        <p:spPr>
          <a:xfrm>
            <a:off x="5828502" y="3569483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五角形 16">
            <a:extLst>
              <a:ext uri="{FF2B5EF4-FFF2-40B4-BE49-F238E27FC236}">
                <a16:creationId xmlns:a16="http://schemas.microsoft.com/office/drawing/2014/main" id="{1CD76D3B-2563-EB3F-919C-93CA10F64F63}"/>
              </a:ext>
            </a:extLst>
          </p:cNvPr>
          <p:cNvSpPr/>
          <p:nvPr/>
        </p:nvSpPr>
        <p:spPr>
          <a:xfrm>
            <a:off x="5356554" y="5323629"/>
            <a:ext cx="36000" cy="36000"/>
          </a:xfrm>
          <a:prstGeom prst="pentagon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五角形 17">
            <a:extLst>
              <a:ext uri="{FF2B5EF4-FFF2-40B4-BE49-F238E27FC236}">
                <a16:creationId xmlns:a16="http://schemas.microsoft.com/office/drawing/2014/main" id="{609A26F4-B37C-F027-255B-6EE697D081AD}"/>
              </a:ext>
            </a:extLst>
          </p:cNvPr>
          <p:cNvSpPr/>
          <p:nvPr/>
        </p:nvSpPr>
        <p:spPr>
          <a:xfrm>
            <a:off x="4833282" y="2481025"/>
            <a:ext cx="36000" cy="36000"/>
          </a:xfrm>
          <a:prstGeom prst="pentagon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五角形 19">
            <a:extLst>
              <a:ext uri="{FF2B5EF4-FFF2-40B4-BE49-F238E27FC236}">
                <a16:creationId xmlns:a16="http://schemas.microsoft.com/office/drawing/2014/main" id="{7ED6DD1B-55B2-B17B-31C9-80DF87BAFB13}"/>
              </a:ext>
            </a:extLst>
          </p:cNvPr>
          <p:cNvSpPr/>
          <p:nvPr/>
        </p:nvSpPr>
        <p:spPr>
          <a:xfrm>
            <a:off x="8448123" y="870083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五角形 20">
            <a:extLst>
              <a:ext uri="{FF2B5EF4-FFF2-40B4-BE49-F238E27FC236}">
                <a16:creationId xmlns:a16="http://schemas.microsoft.com/office/drawing/2014/main" id="{358B2818-69FB-6A3F-7878-97221A24EE79}"/>
              </a:ext>
            </a:extLst>
          </p:cNvPr>
          <p:cNvSpPr/>
          <p:nvPr/>
        </p:nvSpPr>
        <p:spPr>
          <a:xfrm>
            <a:off x="1438821" y="129465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五角形 23">
            <a:extLst>
              <a:ext uri="{FF2B5EF4-FFF2-40B4-BE49-F238E27FC236}">
                <a16:creationId xmlns:a16="http://schemas.microsoft.com/office/drawing/2014/main" id="{9F4ECBE1-CBD5-CB28-BDEB-EF9F90EB801C}"/>
              </a:ext>
            </a:extLst>
          </p:cNvPr>
          <p:cNvSpPr/>
          <p:nvPr/>
        </p:nvSpPr>
        <p:spPr>
          <a:xfrm>
            <a:off x="3985376" y="208120"/>
            <a:ext cx="36000" cy="36000"/>
          </a:xfrm>
          <a:prstGeom prst="pentagon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五角形 24">
            <a:extLst>
              <a:ext uri="{FF2B5EF4-FFF2-40B4-BE49-F238E27FC236}">
                <a16:creationId xmlns:a16="http://schemas.microsoft.com/office/drawing/2014/main" id="{D51026AD-18A6-EBB3-2343-36A1B117BB3C}"/>
              </a:ext>
            </a:extLst>
          </p:cNvPr>
          <p:cNvSpPr/>
          <p:nvPr/>
        </p:nvSpPr>
        <p:spPr>
          <a:xfrm>
            <a:off x="6502715" y="129465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五角形 26">
            <a:extLst>
              <a:ext uri="{FF2B5EF4-FFF2-40B4-BE49-F238E27FC236}">
                <a16:creationId xmlns:a16="http://schemas.microsoft.com/office/drawing/2014/main" id="{A1449D24-DEFF-5B3C-39F1-69EA64A01303}"/>
              </a:ext>
            </a:extLst>
          </p:cNvPr>
          <p:cNvSpPr/>
          <p:nvPr/>
        </p:nvSpPr>
        <p:spPr>
          <a:xfrm>
            <a:off x="9376900" y="194923"/>
            <a:ext cx="36000" cy="36000"/>
          </a:xfrm>
          <a:prstGeom prst="pentagon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五角形 27">
            <a:extLst>
              <a:ext uri="{FF2B5EF4-FFF2-40B4-BE49-F238E27FC236}">
                <a16:creationId xmlns:a16="http://schemas.microsoft.com/office/drawing/2014/main" id="{7D4EAE79-DB5A-37B1-4AF3-DC918FB7FD4A}"/>
              </a:ext>
            </a:extLst>
          </p:cNvPr>
          <p:cNvSpPr/>
          <p:nvPr/>
        </p:nvSpPr>
        <p:spPr>
          <a:xfrm>
            <a:off x="11802055" y="6005919"/>
            <a:ext cx="36000" cy="36000"/>
          </a:xfrm>
          <a:prstGeom prst="pentagon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五角形 29">
            <a:extLst>
              <a:ext uri="{FF2B5EF4-FFF2-40B4-BE49-F238E27FC236}">
                <a16:creationId xmlns:a16="http://schemas.microsoft.com/office/drawing/2014/main" id="{E878B618-133F-B82F-BE5C-4F37B23EE01F}"/>
              </a:ext>
            </a:extLst>
          </p:cNvPr>
          <p:cNvSpPr/>
          <p:nvPr/>
        </p:nvSpPr>
        <p:spPr>
          <a:xfrm>
            <a:off x="4894877" y="5969919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五角形 30">
            <a:extLst>
              <a:ext uri="{FF2B5EF4-FFF2-40B4-BE49-F238E27FC236}">
                <a16:creationId xmlns:a16="http://schemas.microsoft.com/office/drawing/2014/main" id="{48734293-72D5-38A5-1063-276BDAF18948}"/>
              </a:ext>
            </a:extLst>
          </p:cNvPr>
          <p:cNvSpPr/>
          <p:nvPr/>
        </p:nvSpPr>
        <p:spPr>
          <a:xfrm>
            <a:off x="161982" y="4400849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5" name="五角形 1024">
            <a:extLst>
              <a:ext uri="{FF2B5EF4-FFF2-40B4-BE49-F238E27FC236}">
                <a16:creationId xmlns:a16="http://schemas.microsoft.com/office/drawing/2014/main" id="{64A981AB-C08C-025B-7CC2-0AA4AB43EDE3}"/>
              </a:ext>
            </a:extLst>
          </p:cNvPr>
          <p:cNvSpPr/>
          <p:nvPr/>
        </p:nvSpPr>
        <p:spPr>
          <a:xfrm>
            <a:off x="270137" y="2810007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6" name="五角形 1025">
            <a:extLst>
              <a:ext uri="{FF2B5EF4-FFF2-40B4-BE49-F238E27FC236}">
                <a16:creationId xmlns:a16="http://schemas.microsoft.com/office/drawing/2014/main" id="{8CA1A841-6DB7-BEE2-5A66-A5D90AC27D83}"/>
              </a:ext>
            </a:extLst>
          </p:cNvPr>
          <p:cNvSpPr/>
          <p:nvPr/>
        </p:nvSpPr>
        <p:spPr>
          <a:xfrm>
            <a:off x="142131" y="1230960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9" name="五角形 1028">
            <a:extLst>
              <a:ext uri="{FF2B5EF4-FFF2-40B4-BE49-F238E27FC236}">
                <a16:creationId xmlns:a16="http://schemas.microsoft.com/office/drawing/2014/main" id="{F3EE5EC7-3C65-A884-1082-B074EB7595C2}"/>
              </a:ext>
            </a:extLst>
          </p:cNvPr>
          <p:cNvSpPr/>
          <p:nvPr/>
        </p:nvSpPr>
        <p:spPr>
          <a:xfrm>
            <a:off x="11838071" y="1444151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3FE209-5DD2-952B-EBF4-0D6A6F850BEE}"/>
              </a:ext>
            </a:extLst>
          </p:cNvPr>
          <p:cNvSpPr txBox="1"/>
          <p:nvPr/>
        </p:nvSpPr>
        <p:spPr>
          <a:xfrm>
            <a:off x="2542178" y="991279"/>
            <a:ext cx="7275684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dirty="0">
                <a:solidFill>
                  <a:prstClr val="white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ようこそ！</a:t>
            </a:r>
            <a:endParaRPr lang="en-US" altLang="ja-JP" sz="6000" dirty="0">
              <a:solidFill>
                <a:prstClr val="white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dirty="0">
                <a:solidFill>
                  <a:prstClr val="white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よみカル音楽会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1030" name="五角形 1029">
            <a:extLst>
              <a:ext uri="{FF2B5EF4-FFF2-40B4-BE49-F238E27FC236}">
                <a16:creationId xmlns:a16="http://schemas.microsoft.com/office/drawing/2014/main" id="{12A9359D-0A50-7D20-D0B8-127451CF549F}"/>
              </a:ext>
            </a:extLst>
          </p:cNvPr>
          <p:cNvSpPr/>
          <p:nvPr/>
        </p:nvSpPr>
        <p:spPr>
          <a:xfrm>
            <a:off x="11869205" y="4032771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1" name="五角形 1030">
            <a:extLst>
              <a:ext uri="{FF2B5EF4-FFF2-40B4-BE49-F238E27FC236}">
                <a16:creationId xmlns:a16="http://schemas.microsoft.com/office/drawing/2014/main" id="{A4D22ECF-172C-0DAE-C7E0-BB1B95D66039}"/>
              </a:ext>
            </a:extLst>
          </p:cNvPr>
          <p:cNvSpPr/>
          <p:nvPr/>
        </p:nvSpPr>
        <p:spPr>
          <a:xfrm>
            <a:off x="4894877" y="3874012"/>
            <a:ext cx="36000" cy="36000"/>
          </a:xfrm>
          <a:prstGeom prst="pentagon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2" name="五角形 1031">
            <a:extLst>
              <a:ext uri="{FF2B5EF4-FFF2-40B4-BE49-F238E27FC236}">
                <a16:creationId xmlns:a16="http://schemas.microsoft.com/office/drawing/2014/main" id="{B6002997-DA5F-460A-46AA-1434FFCD3953}"/>
              </a:ext>
            </a:extLst>
          </p:cNvPr>
          <p:cNvSpPr/>
          <p:nvPr/>
        </p:nvSpPr>
        <p:spPr>
          <a:xfrm>
            <a:off x="8400830" y="2257601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3" name="五角形 1032">
            <a:extLst>
              <a:ext uri="{FF2B5EF4-FFF2-40B4-BE49-F238E27FC236}">
                <a16:creationId xmlns:a16="http://schemas.microsoft.com/office/drawing/2014/main" id="{95D7984C-C780-35B5-343B-DFA4F61A7D34}"/>
              </a:ext>
            </a:extLst>
          </p:cNvPr>
          <p:cNvSpPr/>
          <p:nvPr/>
        </p:nvSpPr>
        <p:spPr>
          <a:xfrm>
            <a:off x="8764627" y="2844139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4" name="五角形 1033">
            <a:extLst>
              <a:ext uri="{FF2B5EF4-FFF2-40B4-BE49-F238E27FC236}">
                <a16:creationId xmlns:a16="http://schemas.microsoft.com/office/drawing/2014/main" id="{AF45D40D-8CD2-18B4-E8B8-DD52DE9979C5}"/>
              </a:ext>
            </a:extLst>
          </p:cNvPr>
          <p:cNvSpPr/>
          <p:nvPr/>
        </p:nvSpPr>
        <p:spPr>
          <a:xfrm>
            <a:off x="6445222" y="2902782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5" name="五角形 1034">
            <a:extLst>
              <a:ext uri="{FF2B5EF4-FFF2-40B4-BE49-F238E27FC236}">
                <a16:creationId xmlns:a16="http://schemas.microsoft.com/office/drawing/2014/main" id="{29272BF8-9FAB-0A9B-31D2-01A5D45FAB54}"/>
              </a:ext>
            </a:extLst>
          </p:cNvPr>
          <p:cNvSpPr/>
          <p:nvPr/>
        </p:nvSpPr>
        <p:spPr>
          <a:xfrm>
            <a:off x="7415190" y="5089753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6" name="五角形 1035">
            <a:extLst>
              <a:ext uri="{FF2B5EF4-FFF2-40B4-BE49-F238E27FC236}">
                <a16:creationId xmlns:a16="http://schemas.microsoft.com/office/drawing/2014/main" id="{3C4F25D0-24F7-E892-DB40-03E833028A77}"/>
              </a:ext>
            </a:extLst>
          </p:cNvPr>
          <p:cNvSpPr/>
          <p:nvPr/>
        </p:nvSpPr>
        <p:spPr>
          <a:xfrm>
            <a:off x="9247191" y="5044481"/>
            <a:ext cx="36000" cy="36000"/>
          </a:xfrm>
          <a:prstGeom prst="pentagon">
            <a:avLst/>
          </a:prstGeom>
          <a:solidFill>
            <a:srgbClr val="FFFF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7" name="五角形 1036">
            <a:extLst>
              <a:ext uri="{FF2B5EF4-FFF2-40B4-BE49-F238E27FC236}">
                <a16:creationId xmlns:a16="http://schemas.microsoft.com/office/drawing/2014/main" id="{6CE5DC5B-D7EE-AC97-0642-C743F5967997}"/>
              </a:ext>
            </a:extLst>
          </p:cNvPr>
          <p:cNvSpPr/>
          <p:nvPr/>
        </p:nvSpPr>
        <p:spPr>
          <a:xfrm>
            <a:off x="5392554" y="6186459"/>
            <a:ext cx="36000" cy="36000"/>
          </a:xfrm>
          <a:prstGeom prst="pentagon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38" name="図 1037">
            <a:extLst>
              <a:ext uri="{FF2B5EF4-FFF2-40B4-BE49-F238E27FC236}">
                <a16:creationId xmlns:a16="http://schemas.microsoft.com/office/drawing/2014/main" id="{B073BCEA-6744-7173-2696-C29F945B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2" y="786091"/>
            <a:ext cx="3035368" cy="4357098"/>
          </a:xfrm>
          <a:prstGeom prst="rect">
            <a:avLst/>
          </a:prstGeom>
        </p:spPr>
      </p:pic>
      <p:pic>
        <p:nvPicPr>
          <p:cNvPr id="1043" name="図 1042">
            <a:extLst>
              <a:ext uri="{FF2B5EF4-FFF2-40B4-BE49-F238E27FC236}">
                <a16:creationId xmlns:a16="http://schemas.microsoft.com/office/drawing/2014/main" id="{DE161F3B-1A61-CC1F-8282-7ADD9FC43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358" y="881665"/>
            <a:ext cx="2803915" cy="4089689"/>
          </a:xfrm>
          <a:prstGeom prst="rect">
            <a:avLst/>
          </a:prstGeom>
        </p:spPr>
      </p:pic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8D8B5399-4EA1-D9ED-23F3-010DBA1F950E}"/>
              </a:ext>
            </a:extLst>
          </p:cNvPr>
          <p:cNvSpPr txBox="1"/>
          <p:nvPr/>
        </p:nvSpPr>
        <p:spPr>
          <a:xfrm rot="16200000">
            <a:off x="-679181" y="3590456"/>
            <a:ext cx="2123658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ソプラ　ノ　　　　菅純子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047" name="テキスト ボックス 1046">
            <a:extLst>
              <a:ext uri="{FF2B5EF4-FFF2-40B4-BE49-F238E27FC236}">
                <a16:creationId xmlns:a16="http://schemas.microsoft.com/office/drawing/2014/main" id="{10D47A2A-FA1E-38F6-8D30-A43397E43D5F}"/>
              </a:ext>
            </a:extLst>
          </p:cNvPr>
          <p:cNvSpPr txBox="1"/>
          <p:nvPr/>
        </p:nvSpPr>
        <p:spPr>
          <a:xfrm rot="16200000">
            <a:off x="10673743" y="3495917"/>
            <a:ext cx="2400657" cy="3693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テノ│ル河野浩亮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049" name="グラフィックス 1048" descr="音符 単色塗りつぶし">
            <a:extLst>
              <a:ext uri="{FF2B5EF4-FFF2-40B4-BE49-F238E27FC236}">
                <a16:creationId xmlns:a16="http://schemas.microsoft.com/office/drawing/2014/main" id="{FF81741F-10AA-897D-0B58-F5289BCB7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131" y="5466422"/>
            <a:ext cx="338555" cy="338555"/>
          </a:xfrm>
          <a:prstGeom prst="rect">
            <a:avLst/>
          </a:prstGeom>
        </p:spPr>
      </p:pic>
      <p:sp>
        <p:nvSpPr>
          <p:cNvPr id="1050" name="テキスト ボックス 1049">
            <a:extLst>
              <a:ext uri="{FF2B5EF4-FFF2-40B4-BE49-F238E27FC236}">
                <a16:creationId xmlns:a16="http://schemas.microsoft.com/office/drawing/2014/main" id="{D9D41ED2-8361-E265-0FA2-625288E2892D}"/>
              </a:ext>
            </a:extLst>
          </p:cNvPr>
          <p:cNvSpPr txBox="1"/>
          <p:nvPr/>
        </p:nvSpPr>
        <p:spPr>
          <a:xfrm>
            <a:off x="382647" y="5436852"/>
            <a:ext cx="2826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「優雅な月よ」</a:t>
            </a:r>
            <a:r>
              <a:rPr lang="en-US" altLang="ja-JP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ベッリーニ</a:t>
            </a:r>
            <a:r>
              <a:rPr lang="en-US" altLang="ja-JP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051" name="グラフィックス 1050" descr="音符 単色塗りつぶし">
            <a:extLst>
              <a:ext uri="{FF2B5EF4-FFF2-40B4-BE49-F238E27FC236}">
                <a16:creationId xmlns:a16="http://schemas.microsoft.com/office/drawing/2014/main" id="{0F21A471-1DA4-64B5-A920-0BC21F62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750" y="5820501"/>
            <a:ext cx="334836" cy="334836"/>
          </a:xfrm>
          <a:prstGeom prst="rect">
            <a:avLst/>
          </a:prstGeom>
        </p:spPr>
      </p:pic>
      <p:sp>
        <p:nvSpPr>
          <p:cNvPr id="1052" name="テキスト ボックス 1051">
            <a:extLst>
              <a:ext uri="{FF2B5EF4-FFF2-40B4-BE49-F238E27FC236}">
                <a16:creationId xmlns:a16="http://schemas.microsoft.com/office/drawing/2014/main" id="{07E7845C-D72D-17E5-C187-2719B68870E2}"/>
              </a:ext>
            </a:extLst>
          </p:cNvPr>
          <p:cNvSpPr txBox="1"/>
          <p:nvPr/>
        </p:nvSpPr>
        <p:spPr>
          <a:xfrm>
            <a:off x="391051" y="5744709"/>
            <a:ext cx="2826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「私のお父さん」</a:t>
            </a:r>
            <a:r>
              <a:rPr lang="en-US" altLang="ja-JP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プッチーニ</a:t>
            </a:r>
            <a:r>
              <a:rPr lang="en-US" altLang="ja-JP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054" name="グラフィックス 1053" descr="音符 単色塗りつぶし">
            <a:extLst>
              <a:ext uri="{FF2B5EF4-FFF2-40B4-BE49-F238E27FC236}">
                <a16:creationId xmlns:a16="http://schemas.microsoft.com/office/drawing/2014/main" id="{6175E8DB-DF10-F77F-24CE-D6B5A8E76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2993" y="5403651"/>
            <a:ext cx="338555" cy="338555"/>
          </a:xfrm>
          <a:prstGeom prst="rect">
            <a:avLst/>
          </a:prstGeom>
        </p:spPr>
      </p:pic>
      <p:sp>
        <p:nvSpPr>
          <p:cNvPr id="1055" name="テキスト ボックス 1054">
            <a:extLst>
              <a:ext uri="{FF2B5EF4-FFF2-40B4-BE49-F238E27FC236}">
                <a16:creationId xmlns:a16="http://schemas.microsoft.com/office/drawing/2014/main" id="{D4A98B2F-364E-A56E-1385-C5C5F7E0A837}"/>
              </a:ext>
            </a:extLst>
          </p:cNvPr>
          <p:cNvSpPr txBox="1"/>
          <p:nvPr/>
        </p:nvSpPr>
        <p:spPr>
          <a:xfrm>
            <a:off x="9122398" y="5372213"/>
            <a:ext cx="2956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「カタリ・カタリ」</a:t>
            </a:r>
            <a:r>
              <a:rPr lang="en-US" altLang="ja-JP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カルディッロ</a:t>
            </a:r>
            <a:r>
              <a:rPr lang="en-US" altLang="ja-JP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056" name="グラフィックス 1055" descr="音符 単色塗りつぶし">
            <a:extLst>
              <a:ext uri="{FF2B5EF4-FFF2-40B4-BE49-F238E27FC236}">
                <a16:creationId xmlns:a16="http://schemas.microsoft.com/office/drawing/2014/main" id="{F025ACB9-A0CB-64CA-B2BA-5A1484997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8489" y="5763482"/>
            <a:ext cx="338555" cy="338555"/>
          </a:xfrm>
          <a:prstGeom prst="rect">
            <a:avLst/>
          </a:prstGeom>
        </p:spPr>
      </p:pic>
      <p:sp>
        <p:nvSpPr>
          <p:cNvPr id="1057" name="テキスト ボックス 1056">
            <a:extLst>
              <a:ext uri="{FF2B5EF4-FFF2-40B4-BE49-F238E27FC236}">
                <a16:creationId xmlns:a16="http://schemas.microsoft.com/office/drawing/2014/main" id="{B2AE4D3D-2C75-9368-1245-D17727938F54}"/>
              </a:ext>
            </a:extLst>
          </p:cNvPr>
          <p:cNvSpPr txBox="1"/>
          <p:nvPr/>
        </p:nvSpPr>
        <p:spPr>
          <a:xfrm>
            <a:off x="9137514" y="5693261"/>
            <a:ext cx="3125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「誰も寝てはならぬ」</a:t>
            </a:r>
            <a:r>
              <a:rPr lang="en-US" altLang="ja-JP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プッチーニ</a:t>
            </a:r>
            <a:r>
              <a:rPr lang="en-US" altLang="ja-JP" sz="16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81EC6E-E186-C27A-5EDB-0AECB66AD8CE}"/>
              </a:ext>
            </a:extLst>
          </p:cNvPr>
          <p:cNvSpPr txBox="1"/>
          <p:nvPr/>
        </p:nvSpPr>
        <p:spPr>
          <a:xfrm>
            <a:off x="3044280" y="3656090"/>
            <a:ext cx="6418393" cy="164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よみうりカルチャーで歌の講座を担当する菅純子先生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（横浜</a:t>
            </a:r>
            <a:r>
              <a:rPr lang="ja-JP" altLang="en-US" sz="10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センター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）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河野浩亮先生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(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横浜・川崎・錦糸町センター）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が心弾む、楽しくて気軽な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?!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音楽会を開催します。テーマはお二人の共通点である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イタリア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〉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と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世界の歌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〉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！先生の歌とお話で楽しい時間を過ごしませんか。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◆電子ピアノによる伴奏です</a:t>
            </a:r>
            <a:r>
              <a:rPr lang="en-US" altLang="ja-JP" sz="14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/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ピアノ </a:t>
            </a:r>
            <a:r>
              <a:rPr lang="ja-JP" altLang="en-US" sz="1400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頼田恵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C91F0474-CB66-289D-6A08-D9D207B8DE69}"/>
              </a:ext>
            </a:extLst>
          </p:cNvPr>
          <p:cNvSpPr txBox="1"/>
          <p:nvPr/>
        </p:nvSpPr>
        <p:spPr>
          <a:xfrm>
            <a:off x="2571140" y="724999"/>
            <a:ext cx="2076929" cy="7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公開講座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  <a:cs typeface="+mn-cs"/>
            </a:endParaRPr>
          </a:p>
        </p:txBody>
      </p:sp>
      <p:pic>
        <p:nvPicPr>
          <p:cNvPr id="1060" name="グラフィックス 1059" descr="楽譜 単色塗りつぶし">
            <a:extLst>
              <a:ext uri="{FF2B5EF4-FFF2-40B4-BE49-F238E27FC236}">
                <a16:creationId xmlns:a16="http://schemas.microsoft.com/office/drawing/2014/main" id="{04CDC636-242E-68CC-D2D7-89A1B95D8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969224">
            <a:off x="-1412" y="163961"/>
            <a:ext cx="1000196" cy="1000196"/>
          </a:xfrm>
          <a:prstGeom prst="rect">
            <a:avLst/>
          </a:prstGeom>
        </p:spPr>
      </p:pic>
      <p:pic>
        <p:nvPicPr>
          <p:cNvPr id="1061" name="グラフィックス 1060" descr="楽譜 単色塗りつぶし">
            <a:extLst>
              <a:ext uri="{FF2B5EF4-FFF2-40B4-BE49-F238E27FC236}">
                <a16:creationId xmlns:a16="http://schemas.microsoft.com/office/drawing/2014/main" id="{C44A8464-82C9-239E-9BBE-12C7369A4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91921">
            <a:off x="11150056" y="102838"/>
            <a:ext cx="1000196" cy="1000196"/>
          </a:xfrm>
          <a:prstGeom prst="rect">
            <a:avLst/>
          </a:prstGeom>
        </p:spPr>
      </p:pic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7AFF807D-7122-23AC-7E25-2F08A2EB025B}"/>
              </a:ext>
            </a:extLst>
          </p:cNvPr>
          <p:cNvSpPr txBox="1"/>
          <p:nvPr/>
        </p:nvSpPr>
        <p:spPr>
          <a:xfrm>
            <a:off x="613535" y="6262361"/>
            <a:ext cx="1143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white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お申し込みは　横浜センター☎</a:t>
            </a:r>
            <a:r>
              <a:rPr lang="en-US" altLang="ja-JP" sz="2400" dirty="0">
                <a:solidFill>
                  <a:prstClr val="white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045(465)2010</a:t>
            </a:r>
            <a:r>
              <a:rPr lang="ja-JP" altLang="en-US" sz="2400" dirty="0">
                <a:solidFill>
                  <a:prstClr val="white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もしくは　　　　　　より「受講申込」へ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8624A1E6-7F2C-1541-2803-041652521A97}"/>
              </a:ext>
            </a:extLst>
          </p:cNvPr>
          <p:cNvSpPr txBox="1"/>
          <p:nvPr/>
        </p:nvSpPr>
        <p:spPr>
          <a:xfrm rot="10800000" flipV="1">
            <a:off x="8082749" y="6277946"/>
            <a:ext cx="111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</a:t>
            </a:r>
            <a:r>
              <a:rPr lang="en-US" altLang="ja-JP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lang="ja-JP" altLang="en-US" dirty="0">
                <a:solidFill>
                  <a:prstClr val="white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0" advClick="0" advTm="16000">
        <p14:reveal/>
      </p:transition>
    </mc:Choice>
    <mc:Fallback xmlns="">
      <p:transition spd="slow" advClick="0" advTm="16000">
        <p:fade/>
      </p:transition>
    </mc:Fallback>
  </mc:AlternateContent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C1E0DB7A246D040906D8FB7B62D8F49" ma:contentTypeVersion="23" ma:contentTypeDescription="新しいドキュメントを作成します。" ma:contentTypeScope="" ma:versionID="2b78e8e7fa75311b4e1d183ac6c2195b">
  <xsd:schema xmlns:xsd="http://www.w3.org/2001/XMLSchema" xmlns:xs="http://www.w3.org/2001/XMLSchema" xmlns:p="http://schemas.microsoft.com/office/2006/metadata/properties" xmlns:ns2="c87ae8cb-9ae3-4aa6-8776-97bcdbee381e" xmlns:ns3="48e4a958-a31a-40e7-aa54-d757c986022f" targetNamespace="http://schemas.microsoft.com/office/2006/metadata/properties" ma:root="true" ma:fieldsID="41b4006864753df16e1ef09f8bfefbe2" ns2:_="" ns3:_="">
    <xsd:import namespace="c87ae8cb-9ae3-4aa6-8776-97bcdbee381e"/>
    <xsd:import namespace="48e4a958-a31a-40e7-aa54-d757c98602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_Flow_SignoffStatus" minOccurs="0"/>
                <xsd:element ref="ns2:_x0032_026_x30c0__x30f3__x30b9__x30d5__x30a7__x30b9__x30c6__x30a3__x30d0__x30e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ae8cb-9ae3-4aa6-8776-97bcdbee38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f5fb4bad-a04a-4f21-afae-3a2571e879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_Flow_SignoffStatus" ma:index="24" nillable="true" ma:displayName="承認の状態" ma:internalName="_x0024_Resources_x003a_core_x002c_Signoff_Status">
      <xsd:simpleType>
        <xsd:restriction base="dms:Text"/>
      </xsd:simpleType>
    </xsd:element>
    <xsd:element name="_x0032_026_x30c0__x30f3__x30b9__x30d5__x30a7__x30b9__x30c6__x30a3__x30d0__x30eb_" ma:index="25" nillable="true" ma:displayName="2026ダンスフェスティバル" ma:format="Dropdown" ma:internalName="_x0032_026_x30c0__x30f3__x30b9__x30d5__x30a7__x30b9__x30c6__x30a3__x30d0__x30eb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4a958-a31a-40e7-aa54-d757c986022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2649cc7-9287-4e36-854a-1a42041c285c}" ma:internalName="TaxCatchAll" ma:showField="CatchAllData" ma:web="48e4a958-a31a-40e7-aa54-d757c9860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e4a958-a31a-40e7-aa54-d757c986022f" xsi:nil="true"/>
    <lcf76f155ced4ddcb4097134ff3c332f xmlns="c87ae8cb-9ae3-4aa6-8776-97bcdbee381e">
      <Terms xmlns="http://schemas.microsoft.com/office/infopath/2007/PartnerControls"/>
    </lcf76f155ced4ddcb4097134ff3c332f>
    <_Flow_SignoffStatus xmlns="c87ae8cb-9ae3-4aa6-8776-97bcdbee381e" xsi:nil="true"/>
    <_x0032_026_x30c0__x30f3__x30b9__x30d5__x30a7__x30b9__x30c6__x30a3__x30d0__x30eb_ xmlns="c87ae8cb-9ae3-4aa6-8776-97bcdbee38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25C31E-93F3-4C00-B15F-2F581FF5D4F8}">
  <ds:schemaRefs>
    <ds:schemaRef ds:uri="48e4a958-a31a-40e7-aa54-d757c986022f"/>
    <ds:schemaRef ds:uri="c87ae8cb-9ae3-4aa6-8776-97bcdbee38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8917C6-9156-45CE-919E-A376AFEEB705}">
  <ds:schemaRefs>
    <ds:schemaRef ds:uri="http://schemas.microsoft.com/office/infopath/2007/PartnerControls"/>
    <ds:schemaRef ds:uri="c87ae8cb-9ae3-4aa6-8776-97bcdbee381e"/>
    <ds:schemaRef ds:uri="http://schemas.microsoft.com/office/2006/metadata/properties"/>
    <ds:schemaRef ds:uri="48e4a958-a31a-40e7-aa54-d757c986022f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9B96FB-E91F-46D6-A39D-BD127FDB62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212</Words>
  <Application>Microsoft Office PowerPoint</Application>
  <PresentationFormat>ワイド画面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HGP明朝E</vt:lpstr>
      <vt:lpstr>游ゴシック</vt:lpstr>
      <vt:lpstr>游ゴシック Light</vt:lpstr>
      <vt:lpstr>Arial</vt:lpstr>
      <vt:lpstr>1_Office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2023年4月期　講座紹介</dc:title>
  <dc:creator>Administrator</dc:creator>
  <cp:lastModifiedBy>江村　百恵</cp:lastModifiedBy>
  <cp:revision>5</cp:revision>
  <cp:lastPrinted>2026-05-02T02:34:11Z</cp:lastPrinted>
  <dcterms:created xsi:type="dcterms:W3CDTF">2023-02-09T03:15:11Z</dcterms:created>
  <dcterms:modified xsi:type="dcterms:W3CDTF">2026-05-02T02:58:28Z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0x0101003C1E0DB7A246D040906D8FB7B62D8F49</vt:lpwstr>
  </property>
  <property fmtid="{D5CDD505-2E9C-101B-9397-08002B2CF9AE}" pid="3" name="MediaServiceImageTags">
    <vt:lpwstr/>
  </property>
</Properties>
</file>